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5" r:id="rId5"/>
    <p:sldId id="266" r:id="rId6"/>
    <p:sldId id="267" r:id="rId7"/>
    <p:sldId id="259" r:id="rId8"/>
    <p:sldId id="260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1339BE8-6453-4A31-B8D7-569041F7499F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E244FBD-584B-4E67-8831-9D116CD5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4: The Human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Government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Oligarchy: any system of government where a small group (political party leaders or the military) holds power</a:t>
            </a:r>
          </a:p>
          <a:p>
            <a:pPr lvl="1"/>
            <a:r>
              <a:rPr lang="en-US" dirty="0" smtClean="0"/>
              <a:t>Example: Communist governments like China</a:t>
            </a:r>
          </a:p>
          <a:p>
            <a:r>
              <a:rPr lang="en-US" dirty="0" smtClean="0"/>
              <a:t>Democracy: any system of government in which leaders rule with the consent of the citizens</a:t>
            </a:r>
          </a:p>
          <a:p>
            <a:pPr lvl="1"/>
            <a:r>
              <a:rPr lang="en-US" dirty="0" smtClean="0"/>
              <a:t>People hold sovereign power and elect representatives to make laws on their behalf</a:t>
            </a:r>
          </a:p>
          <a:p>
            <a:pPr lvl="1"/>
            <a:r>
              <a:rPr lang="en-US" dirty="0" smtClean="0"/>
              <a:t>Example: The UK, USA, France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3 &amp; Ch 4 Quiz tomorrow!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terms from both chapters will be on the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World’s population: around 6.5 billion people</a:t>
            </a:r>
          </a:p>
          <a:p>
            <a:r>
              <a:rPr lang="en-US" dirty="0" smtClean="0"/>
              <a:t>Statistics used to learn about population growth:</a:t>
            </a:r>
          </a:p>
          <a:p>
            <a:pPr lvl="1"/>
            <a:r>
              <a:rPr lang="en-US" b="1" u="sng" dirty="0" smtClean="0"/>
              <a:t>Birthrate</a:t>
            </a:r>
            <a:r>
              <a:rPr lang="en-US" dirty="0" smtClean="0"/>
              <a:t>: number of births per year for every 1,000 people</a:t>
            </a:r>
          </a:p>
          <a:p>
            <a:pPr lvl="1"/>
            <a:r>
              <a:rPr lang="en-US" b="1" u="sng" dirty="0" smtClean="0"/>
              <a:t>Death rate:  </a:t>
            </a:r>
            <a:r>
              <a:rPr lang="en-US" dirty="0" smtClean="0"/>
              <a:t>number of deaths per year for every 1,000 people</a:t>
            </a:r>
          </a:p>
          <a:p>
            <a:pPr lvl="1"/>
            <a:r>
              <a:rPr lang="en-US" b="1" u="sng" dirty="0" smtClean="0"/>
              <a:t>Natural increase: </a:t>
            </a:r>
            <a:r>
              <a:rPr lang="en-US" dirty="0" smtClean="0"/>
              <a:t>the growth rate of population figured out by the difference between an area’s birthrate and death rate</a:t>
            </a:r>
          </a:p>
          <a:p>
            <a:pPr lvl="1"/>
            <a:r>
              <a:rPr lang="en-US" b="1" u="sng" dirty="0" smtClean="0"/>
              <a:t>Migration: </a:t>
            </a:r>
            <a:r>
              <a:rPr lang="en-US" dirty="0" smtClean="0"/>
              <a:t>the movement of people from place to place</a:t>
            </a:r>
          </a:p>
          <a:p>
            <a:r>
              <a:rPr lang="en-US" dirty="0" smtClean="0"/>
              <a:t>The number of people living on a square mile or square kilometer of land is known as </a:t>
            </a:r>
            <a:r>
              <a:rPr lang="en-US" b="1" u="sng" dirty="0" smtClean="0"/>
              <a:t>population density.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ject.org/images/graphs/Teen_Birth_R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0"/>
            <a:ext cx="8785676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World Population Density</a:t>
            </a:r>
            <a:endParaRPr lang="en-US" dirty="0"/>
          </a:p>
        </p:txBody>
      </p:sp>
      <p:pic>
        <p:nvPicPr>
          <p:cNvPr id="4" name="Picture 2" descr="http://upload.wikimedia.org/wikipedia/commons/4/4d/World_population_density_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8797591" cy="438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United States Population Density</a:t>
            </a:r>
            <a:endParaRPr lang="en-US" dirty="0"/>
          </a:p>
        </p:txBody>
      </p:sp>
      <p:pic>
        <p:nvPicPr>
          <p:cNvPr id="20482" name="Picture 2" descr="http://www.mapofusa.net/us-population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568" y="1905000"/>
            <a:ext cx="803403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education.randmcnally.com/images/edpub/Massachusetts_Popul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36620"/>
            <a:ext cx="7086600" cy="49689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Massachusetts Population Density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2286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Essex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1400" y="3276600"/>
            <a:ext cx="11897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Worcester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4191000" y="2328446"/>
            <a:ext cx="11833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Middlesex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2438400" y="2667000"/>
            <a:ext cx="922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Franklin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1143000" y="220980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Berkshire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0" y="3352800"/>
            <a:ext cx="12378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Hampshire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2438400" y="3886200"/>
            <a:ext cx="11945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Hampden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029200" y="3733800"/>
            <a:ext cx="877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Norfolk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400800" y="3810000"/>
            <a:ext cx="11047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Plymouth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572000" y="4876800"/>
            <a:ext cx="798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Bristol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781800" y="4495800"/>
            <a:ext cx="1233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Barnstable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5791200" y="6096000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Dukes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934200" y="6248400"/>
            <a:ext cx="1233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Nantucket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6019800" y="3276600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Suffolk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way of life in a group of people who share similar beliefs and customs</a:t>
            </a:r>
          </a:p>
          <a:p>
            <a:r>
              <a:rPr lang="en-US" dirty="0"/>
              <a:t>L</a:t>
            </a:r>
            <a:r>
              <a:rPr lang="en-US" dirty="0" smtClean="0"/>
              <a:t>anguage, religion, history, art, dress, and type of government are parts of culture</a:t>
            </a:r>
          </a:p>
          <a:p>
            <a:r>
              <a:rPr lang="en-US" dirty="0" smtClean="0"/>
              <a:t>Ethnicity vs. Race</a:t>
            </a:r>
          </a:p>
          <a:p>
            <a:pPr lvl="1"/>
            <a:r>
              <a:rPr lang="en-US" dirty="0" smtClean="0"/>
              <a:t>Ethnicity is based on people who share a common language, history, place of origin or a combination of these elements (shared culture)</a:t>
            </a:r>
          </a:p>
          <a:p>
            <a:pPr lvl="1"/>
            <a:r>
              <a:rPr lang="en-US" dirty="0" smtClean="0"/>
              <a:t>Race is a classification system determined by the color of your skin (shared biology)</a:t>
            </a:r>
          </a:p>
          <a:p>
            <a:r>
              <a:rPr lang="en-US" dirty="0" smtClean="0"/>
              <a:t>Cultures change through the process of spreading new knowledge from one culture to another, known as </a:t>
            </a:r>
            <a:r>
              <a:rPr lang="en-US" b="1" u="sng" dirty="0" smtClean="0"/>
              <a:t>cultural diffusion.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Unitary </a:t>
            </a:r>
            <a:r>
              <a:rPr lang="en-US" dirty="0" smtClean="0"/>
              <a:t>System: gives all key powers to the national or central government, which then creates state or local governments </a:t>
            </a:r>
          </a:p>
          <a:p>
            <a:pPr lvl="1"/>
            <a:r>
              <a:rPr lang="en-US" dirty="0" smtClean="0"/>
              <a:t>Example: The UK and France</a:t>
            </a:r>
          </a:p>
          <a:p>
            <a:r>
              <a:rPr lang="en-US" dirty="0" smtClean="0"/>
              <a:t>Federal System: divides the powers of government between the national government and state/provincial governments</a:t>
            </a:r>
          </a:p>
          <a:p>
            <a:pPr lvl="1"/>
            <a:r>
              <a:rPr lang="en-US" dirty="0" smtClean="0"/>
              <a:t>Example: The USA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Autocracy: any system of government where the power and authority to rule belongs to a single individual</a:t>
            </a:r>
          </a:p>
          <a:p>
            <a:pPr lvl="1"/>
            <a:r>
              <a:rPr lang="en-US" dirty="0" smtClean="0"/>
              <a:t>Example: dictatorships in Nazi Germany with Hitler; Mussolini in Italy, Stalin in the USSR</a:t>
            </a:r>
          </a:p>
          <a:p>
            <a:r>
              <a:rPr lang="en-US" dirty="0" smtClean="0"/>
              <a:t>Monarchy: a form of autocratic government with a king or queen who exercises the supreme powers of government usually through inheritance</a:t>
            </a:r>
          </a:p>
          <a:p>
            <a:pPr lvl="1"/>
            <a:r>
              <a:rPr lang="en-US" dirty="0" smtClean="0"/>
              <a:t>Absolute monarchs have complete and unlimited power to rule (example: Saudi Arabia)</a:t>
            </a:r>
          </a:p>
          <a:p>
            <a:pPr lvl="1"/>
            <a:r>
              <a:rPr lang="en-US" dirty="0" smtClean="0"/>
              <a:t>Constitutional monarchies share government powers with elected legislatures and/or serve as ceremonial leaders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137</TotalTime>
  <Words>442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Ch 4: The Human World</vt:lpstr>
      <vt:lpstr>Population Growth</vt:lpstr>
      <vt:lpstr>Slide 3</vt:lpstr>
      <vt:lpstr>World Population Density</vt:lpstr>
      <vt:lpstr>United States Population Density</vt:lpstr>
      <vt:lpstr>Massachusetts Population Density</vt:lpstr>
      <vt:lpstr>Culture</vt:lpstr>
      <vt:lpstr>Levels of Government</vt:lpstr>
      <vt:lpstr>Types of Government</vt:lpstr>
      <vt:lpstr>Types of Government cont’d</vt:lpstr>
      <vt:lpstr>Ch 3 &amp; Ch 4 Quiz tomorrow!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4: The Human World</dc:title>
  <dc:creator>Administrator</dc:creator>
  <cp:lastModifiedBy>Administrator</cp:lastModifiedBy>
  <cp:revision>15</cp:revision>
  <dcterms:created xsi:type="dcterms:W3CDTF">2013-02-05T19:56:51Z</dcterms:created>
  <dcterms:modified xsi:type="dcterms:W3CDTF">2013-02-06T03:58:07Z</dcterms:modified>
</cp:coreProperties>
</file>